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35" r:id="rId5"/>
    <p:sldId id="336" r:id="rId6"/>
    <p:sldId id="350" r:id="rId7"/>
    <p:sldId id="339" r:id="rId8"/>
    <p:sldId id="338" r:id="rId9"/>
    <p:sldId id="337" r:id="rId10"/>
    <p:sldId id="351" r:id="rId11"/>
    <p:sldId id="352" r:id="rId12"/>
    <p:sldId id="349" r:id="rId13"/>
    <p:sldId id="347" r:id="rId1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94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4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ecca Tosta" userId="47fc493c3fec3424" providerId="LiveId" clId="{76477408-3EAF-4627-871B-120E6BBA2BD5}"/>
    <pc:docChg chg="undo custSel addSld delSld modSld sldOrd">
      <pc:chgData name="Rebecca Tosta" userId="47fc493c3fec3424" providerId="LiveId" clId="{76477408-3EAF-4627-871B-120E6BBA2BD5}" dt="2024-12-08T14:15:14.530" v="2583" actId="20577"/>
      <pc:docMkLst>
        <pc:docMk/>
      </pc:docMkLst>
      <pc:sldChg chg="modSp mod">
        <pc:chgData name="Rebecca Tosta" userId="47fc493c3fec3424" providerId="LiveId" clId="{76477408-3EAF-4627-871B-120E6BBA2BD5}" dt="2024-12-08T10:50:18.431" v="78" actId="403"/>
        <pc:sldMkLst>
          <pc:docMk/>
          <pc:sldMk cId="954410245" sldId="335"/>
        </pc:sldMkLst>
        <pc:spChg chg="mod">
          <ac:chgData name="Rebecca Tosta" userId="47fc493c3fec3424" providerId="LiveId" clId="{76477408-3EAF-4627-871B-120E6BBA2BD5}" dt="2024-12-08T10:50:18.431" v="78" actId="403"/>
          <ac:spMkLst>
            <pc:docMk/>
            <pc:sldMk cId="954410245" sldId="335"/>
            <ac:spMk id="3" creationId="{2BE0BCE3-7A85-71CE-E027-A8E454AF1454}"/>
          </ac:spMkLst>
        </pc:spChg>
      </pc:sldChg>
      <pc:sldChg chg="modSp mod">
        <pc:chgData name="Rebecca Tosta" userId="47fc493c3fec3424" providerId="LiveId" clId="{76477408-3EAF-4627-871B-120E6BBA2BD5}" dt="2024-12-08T11:42:36.907" v="808" actId="20577"/>
        <pc:sldMkLst>
          <pc:docMk/>
          <pc:sldMk cId="582749365" sldId="336"/>
        </pc:sldMkLst>
        <pc:spChg chg="mod">
          <ac:chgData name="Rebecca Tosta" userId="47fc493c3fec3424" providerId="LiveId" clId="{76477408-3EAF-4627-871B-120E6BBA2BD5}" dt="2024-12-08T10:52:01.456" v="85" actId="14100"/>
          <ac:spMkLst>
            <pc:docMk/>
            <pc:sldMk cId="582749365" sldId="336"/>
            <ac:spMk id="4" creationId="{4F5CB59E-564E-4FF7-8F97-94B161E7AB6F}"/>
          </ac:spMkLst>
        </pc:spChg>
        <pc:spChg chg="mod">
          <ac:chgData name="Rebecca Tosta" userId="47fc493c3fec3424" providerId="LiveId" clId="{76477408-3EAF-4627-871B-120E6BBA2BD5}" dt="2024-12-08T11:42:36.907" v="808" actId="20577"/>
          <ac:spMkLst>
            <pc:docMk/>
            <pc:sldMk cId="582749365" sldId="336"/>
            <ac:spMk id="7" creationId="{70B4EC43-20C2-1DA5-646B-B8D26CF7D003}"/>
          </ac:spMkLst>
        </pc:spChg>
      </pc:sldChg>
      <pc:sldChg chg="addSp delSp modSp mod ord">
        <pc:chgData name="Rebecca Tosta" userId="47fc493c3fec3424" providerId="LiveId" clId="{76477408-3EAF-4627-871B-120E6BBA2BD5}" dt="2024-12-08T14:02:06.941" v="2455" actId="5793"/>
        <pc:sldMkLst>
          <pc:docMk/>
          <pc:sldMk cId="3786907341" sldId="337"/>
        </pc:sldMkLst>
        <pc:spChg chg="mod">
          <ac:chgData name="Rebecca Tosta" userId="47fc493c3fec3424" providerId="LiveId" clId="{76477408-3EAF-4627-871B-120E6BBA2BD5}" dt="2024-12-08T14:02:00.881" v="2452" actId="1076"/>
          <ac:spMkLst>
            <pc:docMk/>
            <pc:sldMk cId="3786907341" sldId="337"/>
            <ac:spMk id="2" creationId="{EA5BA0C7-4B10-03D7-2211-750D1F9E5A8A}"/>
          </ac:spMkLst>
        </pc:spChg>
        <pc:spChg chg="add del mod">
          <ac:chgData name="Rebecca Tosta" userId="47fc493c3fec3424" providerId="LiveId" clId="{76477408-3EAF-4627-871B-120E6BBA2BD5}" dt="2024-12-08T11:31:13.440" v="698"/>
          <ac:spMkLst>
            <pc:docMk/>
            <pc:sldMk cId="3786907341" sldId="337"/>
            <ac:spMk id="4" creationId="{85D055F6-6D89-4E86-AF63-8CC244E0BD7F}"/>
          </ac:spMkLst>
        </pc:spChg>
        <pc:spChg chg="add mod">
          <ac:chgData name="Rebecca Tosta" userId="47fc493c3fec3424" providerId="LiveId" clId="{76477408-3EAF-4627-871B-120E6BBA2BD5}" dt="2024-12-08T14:02:06.941" v="2455" actId="5793"/>
          <ac:spMkLst>
            <pc:docMk/>
            <pc:sldMk cId="3786907341" sldId="337"/>
            <ac:spMk id="7" creationId="{502014DF-970A-4E08-AAD8-491CBED8751E}"/>
          </ac:spMkLst>
        </pc:spChg>
        <pc:picChg chg="add mod">
          <ac:chgData name="Rebecca Tosta" userId="47fc493c3fec3424" providerId="LiveId" clId="{76477408-3EAF-4627-871B-120E6BBA2BD5}" dt="2024-12-08T11:31:21.797" v="701" actId="1076"/>
          <ac:picMkLst>
            <pc:docMk/>
            <pc:sldMk cId="3786907341" sldId="337"/>
            <ac:picMk id="6" creationId="{A9176266-7407-489F-A357-D5AA1FCDA21B}"/>
          </ac:picMkLst>
        </pc:picChg>
        <pc:picChg chg="del">
          <ac:chgData name="Rebecca Tosta" userId="47fc493c3fec3424" providerId="LiveId" clId="{76477408-3EAF-4627-871B-120E6BBA2BD5}" dt="2024-12-08T11:31:10.078" v="697" actId="478"/>
          <ac:picMkLst>
            <pc:docMk/>
            <pc:sldMk cId="3786907341" sldId="337"/>
            <ac:picMk id="10" creationId="{0E7DFFA9-9901-3CE7-AAC2-C1754C65BD4D}"/>
          </ac:picMkLst>
        </pc:picChg>
      </pc:sldChg>
      <pc:sldChg chg="addSp delSp modSp mod ord">
        <pc:chgData name="Rebecca Tosta" userId="47fc493c3fec3424" providerId="LiveId" clId="{76477408-3EAF-4627-871B-120E6BBA2BD5}" dt="2024-12-08T13:59:49.183" v="2377" actId="1076"/>
        <pc:sldMkLst>
          <pc:docMk/>
          <pc:sldMk cId="3590816519" sldId="338"/>
        </pc:sldMkLst>
        <pc:spChg chg="mod">
          <ac:chgData name="Rebecca Tosta" userId="47fc493c3fec3424" providerId="LiveId" clId="{76477408-3EAF-4627-871B-120E6BBA2BD5}" dt="2024-12-08T13:59:49.183" v="2377" actId="1076"/>
          <ac:spMkLst>
            <pc:docMk/>
            <pc:sldMk cId="3590816519" sldId="338"/>
            <ac:spMk id="2" creationId="{94C9DDD8-3394-6FB2-960C-451DEBD7F640}"/>
          </ac:spMkLst>
        </pc:spChg>
        <pc:spChg chg="mod">
          <ac:chgData name="Rebecca Tosta" userId="47fc493c3fec3424" providerId="LiveId" clId="{76477408-3EAF-4627-871B-120E6BBA2BD5}" dt="2024-12-08T13:59:41.903" v="2376" actId="20577"/>
          <ac:spMkLst>
            <pc:docMk/>
            <pc:sldMk cId="3590816519" sldId="338"/>
            <ac:spMk id="4" creationId="{51D6AA66-EC20-FCAE-04B0-6BEB18463C2D}"/>
          </ac:spMkLst>
        </pc:spChg>
        <pc:spChg chg="add del mod">
          <ac:chgData name="Rebecca Tosta" userId="47fc493c3fec3424" providerId="LiveId" clId="{76477408-3EAF-4627-871B-120E6BBA2BD5}" dt="2024-12-08T11:33:42.489" v="739"/>
          <ac:spMkLst>
            <pc:docMk/>
            <pc:sldMk cId="3590816519" sldId="338"/>
            <ac:spMk id="5" creationId="{91AFE905-F5D3-486B-94E6-9D6B0322528F}"/>
          </ac:spMkLst>
        </pc:spChg>
        <pc:spChg chg="add del mod">
          <ac:chgData name="Rebecca Tosta" userId="47fc493c3fec3424" providerId="LiveId" clId="{76477408-3EAF-4627-871B-120E6BBA2BD5}" dt="2024-12-08T11:35:25.905" v="751" actId="478"/>
          <ac:spMkLst>
            <pc:docMk/>
            <pc:sldMk cId="3590816519" sldId="338"/>
            <ac:spMk id="11" creationId="{848CB5D9-8B64-4BAE-9F25-7D1D7E492C7B}"/>
          </ac:spMkLst>
        </pc:spChg>
        <pc:picChg chg="add del mod">
          <ac:chgData name="Rebecca Tosta" userId="47fc493c3fec3424" providerId="LiveId" clId="{76477408-3EAF-4627-871B-120E6BBA2BD5}" dt="2024-12-08T11:34:57.796" v="745" actId="478"/>
          <ac:picMkLst>
            <pc:docMk/>
            <pc:sldMk cId="3590816519" sldId="338"/>
            <ac:picMk id="7" creationId="{B4BBED50-3DD0-4C3A-9585-444073074326}"/>
          </ac:picMkLst>
        </pc:picChg>
        <pc:picChg chg="add del mod">
          <ac:chgData name="Rebecca Tosta" userId="47fc493c3fec3424" providerId="LiveId" clId="{76477408-3EAF-4627-871B-120E6BBA2BD5}" dt="2024-12-08T11:35:27.339" v="752" actId="478"/>
          <ac:picMkLst>
            <pc:docMk/>
            <pc:sldMk cId="3590816519" sldId="338"/>
            <ac:picMk id="9" creationId="{017E4216-A7B5-4CFD-AEB3-700755B3CA93}"/>
          </ac:picMkLst>
        </pc:picChg>
        <pc:picChg chg="del">
          <ac:chgData name="Rebecca Tosta" userId="47fc493c3fec3424" providerId="LiveId" clId="{76477408-3EAF-4627-871B-120E6BBA2BD5}" dt="2024-12-08T11:33:24.837" v="738" actId="478"/>
          <ac:picMkLst>
            <pc:docMk/>
            <pc:sldMk cId="3590816519" sldId="338"/>
            <ac:picMk id="12" creationId="{BC85F8C0-B84C-01D2-4208-5596D725B2B0}"/>
          </ac:picMkLst>
        </pc:picChg>
        <pc:picChg chg="add mod">
          <ac:chgData name="Rebecca Tosta" userId="47fc493c3fec3424" providerId="LiveId" clId="{76477408-3EAF-4627-871B-120E6BBA2BD5}" dt="2024-12-08T13:46:30.850" v="2045" actId="14100"/>
          <ac:picMkLst>
            <pc:docMk/>
            <pc:sldMk cId="3590816519" sldId="338"/>
            <ac:picMk id="14" creationId="{2D5EF2F6-7DED-4BFA-9B83-A210A4601D2B}"/>
          </ac:picMkLst>
        </pc:picChg>
      </pc:sldChg>
      <pc:sldChg chg="modSp mod ord">
        <pc:chgData name="Rebecca Tosta" userId="47fc493c3fec3424" providerId="LiveId" clId="{76477408-3EAF-4627-871B-120E6BBA2BD5}" dt="2024-12-08T13:20:52.293" v="1612" actId="20577"/>
        <pc:sldMkLst>
          <pc:docMk/>
          <pc:sldMk cId="2099008355" sldId="339"/>
        </pc:sldMkLst>
        <pc:spChg chg="mod">
          <ac:chgData name="Rebecca Tosta" userId="47fc493c3fec3424" providerId="LiveId" clId="{76477408-3EAF-4627-871B-120E6BBA2BD5}" dt="2024-12-08T10:56:31.876" v="130" actId="20577"/>
          <ac:spMkLst>
            <pc:docMk/>
            <pc:sldMk cId="2099008355" sldId="339"/>
            <ac:spMk id="2" creationId="{C05D45BD-5B25-B32E-F712-18F18E7168E7}"/>
          </ac:spMkLst>
        </pc:spChg>
        <pc:spChg chg="mod">
          <ac:chgData name="Rebecca Tosta" userId="47fc493c3fec3424" providerId="LiveId" clId="{76477408-3EAF-4627-871B-120E6BBA2BD5}" dt="2024-12-08T13:20:52.293" v="1612" actId="20577"/>
          <ac:spMkLst>
            <pc:docMk/>
            <pc:sldMk cId="2099008355" sldId="339"/>
            <ac:spMk id="4" creationId="{B931AA74-1B85-8980-9816-4DAB721C1BE4}"/>
          </ac:spMkLst>
        </pc:spChg>
      </pc:sldChg>
      <pc:sldChg chg="del">
        <pc:chgData name="Rebecca Tosta" userId="47fc493c3fec3424" providerId="LiveId" clId="{76477408-3EAF-4627-871B-120E6BBA2BD5}" dt="2024-12-08T11:42:16.436" v="785" actId="47"/>
        <pc:sldMkLst>
          <pc:docMk/>
          <pc:sldMk cId="4043390973" sldId="340"/>
        </pc:sldMkLst>
      </pc:sldChg>
      <pc:sldChg chg="del">
        <pc:chgData name="Rebecca Tosta" userId="47fc493c3fec3424" providerId="LiveId" clId="{76477408-3EAF-4627-871B-120E6BBA2BD5}" dt="2024-12-08T11:41:55.756" v="779" actId="47"/>
        <pc:sldMkLst>
          <pc:docMk/>
          <pc:sldMk cId="1041471105" sldId="341"/>
        </pc:sldMkLst>
      </pc:sldChg>
      <pc:sldChg chg="del">
        <pc:chgData name="Rebecca Tosta" userId="47fc493c3fec3424" providerId="LiveId" clId="{76477408-3EAF-4627-871B-120E6BBA2BD5}" dt="2024-12-08T11:41:58.874" v="780" actId="47"/>
        <pc:sldMkLst>
          <pc:docMk/>
          <pc:sldMk cId="812209034" sldId="342"/>
        </pc:sldMkLst>
      </pc:sldChg>
      <pc:sldChg chg="del">
        <pc:chgData name="Rebecca Tosta" userId="47fc493c3fec3424" providerId="LiveId" clId="{76477408-3EAF-4627-871B-120E6BBA2BD5}" dt="2024-12-08T11:42:11.873" v="784" actId="47"/>
        <pc:sldMkLst>
          <pc:docMk/>
          <pc:sldMk cId="3813948168" sldId="343"/>
        </pc:sldMkLst>
      </pc:sldChg>
      <pc:sldChg chg="del">
        <pc:chgData name="Rebecca Tosta" userId="47fc493c3fec3424" providerId="LiveId" clId="{76477408-3EAF-4627-871B-120E6BBA2BD5}" dt="2024-12-08T11:42:03.462" v="781" actId="47"/>
        <pc:sldMkLst>
          <pc:docMk/>
          <pc:sldMk cId="3119264358" sldId="344"/>
        </pc:sldMkLst>
      </pc:sldChg>
      <pc:sldChg chg="del">
        <pc:chgData name="Rebecca Tosta" userId="47fc493c3fec3424" providerId="LiveId" clId="{76477408-3EAF-4627-871B-120E6BBA2BD5}" dt="2024-12-08T11:42:08.273" v="783" actId="47"/>
        <pc:sldMkLst>
          <pc:docMk/>
          <pc:sldMk cId="1684465119" sldId="345"/>
        </pc:sldMkLst>
      </pc:sldChg>
      <pc:sldChg chg="del">
        <pc:chgData name="Rebecca Tosta" userId="47fc493c3fec3424" providerId="LiveId" clId="{76477408-3EAF-4627-871B-120E6BBA2BD5}" dt="2024-12-08T11:42:05.294" v="782" actId="47"/>
        <pc:sldMkLst>
          <pc:docMk/>
          <pc:sldMk cId="2981044871" sldId="346"/>
        </pc:sldMkLst>
      </pc:sldChg>
      <pc:sldChg chg="modSp mod">
        <pc:chgData name="Rebecca Tosta" userId="47fc493c3fec3424" providerId="LiveId" clId="{76477408-3EAF-4627-871B-120E6BBA2BD5}" dt="2024-12-08T14:15:14.530" v="2583" actId="20577"/>
        <pc:sldMkLst>
          <pc:docMk/>
          <pc:sldMk cId="3493061142" sldId="347"/>
        </pc:sldMkLst>
        <pc:spChg chg="mod">
          <ac:chgData name="Rebecca Tosta" userId="47fc493c3fec3424" providerId="LiveId" clId="{76477408-3EAF-4627-871B-120E6BBA2BD5}" dt="2024-12-08T11:22:07.282" v="350" actId="20577"/>
          <ac:spMkLst>
            <pc:docMk/>
            <pc:sldMk cId="3493061142" sldId="347"/>
            <ac:spMk id="2" creationId="{EF7E8D25-D403-2E2B-50DA-B21A0500AB0E}"/>
          </ac:spMkLst>
        </pc:spChg>
        <pc:spChg chg="mod">
          <ac:chgData name="Rebecca Tosta" userId="47fc493c3fec3424" providerId="LiveId" clId="{76477408-3EAF-4627-871B-120E6BBA2BD5}" dt="2024-12-08T14:15:14.530" v="2583" actId="20577"/>
          <ac:spMkLst>
            <pc:docMk/>
            <pc:sldMk cId="3493061142" sldId="347"/>
            <ac:spMk id="3" creationId="{1EC6DB3D-3AE2-9478-3245-FE2F98B96EC7}"/>
          </ac:spMkLst>
        </pc:spChg>
      </pc:sldChg>
      <pc:sldChg chg="add del">
        <pc:chgData name="Rebecca Tosta" userId="47fc493c3fec3424" providerId="LiveId" clId="{76477408-3EAF-4627-871B-120E6BBA2BD5}" dt="2024-12-08T11:41:48.233" v="778" actId="47"/>
        <pc:sldMkLst>
          <pc:docMk/>
          <pc:sldMk cId="123474405" sldId="348"/>
        </pc:sldMkLst>
      </pc:sldChg>
      <pc:sldChg chg="modSp new mod">
        <pc:chgData name="Rebecca Tosta" userId="47fc493c3fec3424" providerId="LiveId" clId="{76477408-3EAF-4627-871B-120E6BBA2BD5}" dt="2024-12-08T13:47:27.222" v="2050" actId="1076"/>
        <pc:sldMkLst>
          <pc:docMk/>
          <pc:sldMk cId="2936328972" sldId="349"/>
        </pc:sldMkLst>
        <pc:spChg chg="mod">
          <ac:chgData name="Rebecca Tosta" userId="47fc493c3fec3424" providerId="LiveId" clId="{76477408-3EAF-4627-871B-120E6BBA2BD5}" dt="2024-12-08T11:09:32.786" v="211" actId="20577"/>
          <ac:spMkLst>
            <pc:docMk/>
            <pc:sldMk cId="2936328972" sldId="349"/>
            <ac:spMk id="2" creationId="{EA8310E9-DABE-4625-9F02-199078762223}"/>
          </ac:spMkLst>
        </pc:spChg>
        <pc:spChg chg="mod">
          <ac:chgData name="Rebecca Tosta" userId="47fc493c3fec3424" providerId="LiveId" clId="{76477408-3EAF-4627-871B-120E6BBA2BD5}" dt="2024-12-08T13:47:27.222" v="2050" actId="1076"/>
          <ac:spMkLst>
            <pc:docMk/>
            <pc:sldMk cId="2936328972" sldId="349"/>
            <ac:spMk id="3" creationId="{C8134D7E-068D-4E02-A733-3D5D62018674}"/>
          </ac:spMkLst>
        </pc:spChg>
      </pc:sldChg>
      <pc:sldChg chg="addSp delSp modSp new mod">
        <pc:chgData name="Rebecca Tosta" userId="47fc493c3fec3424" providerId="LiveId" clId="{76477408-3EAF-4627-871B-120E6BBA2BD5}" dt="2024-12-08T13:07:26.031" v="857" actId="14100"/>
        <pc:sldMkLst>
          <pc:docMk/>
          <pc:sldMk cId="1234172004" sldId="350"/>
        </pc:sldMkLst>
        <pc:spChg chg="mod">
          <ac:chgData name="Rebecca Tosta" userId="47fc493c3fec3424" providerId="LiveId" clId="{76477408-3EAF-4627-871B-120E6BBA2BD5}" dt="2024-12-08T11:43:17.162" v="824" actId="20577"/>
          <ac:spMkLst>
            <pc:docMk/>
            <pc:sldMk cId="1234172004" sldId="350"/>
            <ac:spMk id="2" creationId="{0249D495-4A0D-4E22-89E7-080DF2C24882}"/>
          </ac:spMkLst>
        </pc:spChg>
        <pc:spChg chg="del mod">
          <ac:chgData name="Rebecca Tosta" userId="47fc493c3fec3424" providerId="LiveId" clId="{76477408-3EAF-4627-871B-120E6BBA2BD5}" dt="2024-12-08T13:05:35.103" v="831" actId="478"/>
          <ac:spMkLst>
            <pc:docMk/>
            <pc:sldMk cId="1234172004" sldId="350"/>
            <ac:spMk id="3" creationId="{E74B0758-62C6-4D4B-9DFF-ABB9F5203BE9}"/>
          </ac:spMkLst>
        </pc:spChg>
        <pc:spChg chg="del">
          <ac:chgData name="Rebecca Tosta" userId="47fc493c3fec3424" providerId="LiveId" clId="{76477408-3EAF-4627-871B-120E6BBA2BD5}" dt="2024-12-08T13:05:36.628" v="832" actId="478"/>
          <ac:spMkLst>
            <pc:docMk/>
            <pc:sldMk cId="1234172004" sldId="350"/>
            <ac:spMk id="5" creationId="{08E6D462-FC67-4FE0-935D-6020AC788631}"/>
          </ac:spMkLst>
        </pc:spChg>
        <pc:picChg chg="add del">
          <ac:chgData name="Rebecca Tosta" userId="47fc493c3fec3424" providerId="LiveId" clId="{76477408-3EAF-4627-871B-120E6BBA2BD5}" dt="2024-12-08T13:05:31.596" v="830" actId="478"/>
          <ac:picMkLst>
            <pc:docMk/>
            <pc:sldMk cId="1234172004" sldId="350"/>
            <ac:picMk id="6" creationId="{A69645DE-798A-4146-A995-2DDE856265F6}"/>
          </ac:picMkLst>
        </pc:picChg>
        <pc:picChg chg="add mod ord">
          <ac:chgData name="Rebecca Tosta" userId="47fc493c3fec3424" providerId="LiveId" clId="{76477408-3EAF-4627-871B-120E6BBA2BD5}" dt="2024-12-08T13:07:26.031" v="857" actId="14100"/>
          <ac:picMkLst>
            <pc:docMk/>
            <pc:sldMk cId="1234172004" sldId="350"/>
            <ac:picMk id="7" creationId="{43D78D4D-6003-42D0-98BE-30CC83C309D1}"/>
          </ac:picMkLst>
        </pc:picChg>
      </pc:sldChg>
      <pc:sldChg chg="new del">
        <pc:chgData name="Rebecca Tosta" userId="47fc493c3fec3424" providerId="LiveId" clId="{76477408-3EAF-4627-871B-120E6BBA2BD5}" dt="2024-12-08T11:40:53.092" v="777" actId="47"/>
        <pc:sldMkLst>
          <pc:docMk/>
          <pc:sldMk cId="3148252517" sldId="350"/>
        </pc:sldMkLst>
      </pc:sldChg>
      <pc:sldChg chg="addSp delSp modSp new mod ord">
        <pc:chgData name="Rebecca Tosta" userId="47fc493c3fec3424" providerId="LiveId" clId="{76477408-3EAF-4627-871B-120E6BBA2BD5}" dt="2024-12-08T14:06:43.742" v="2476" actId="20577"/>
        <pc:sldMkLst>
          <pc:docMk/>
          <pc:sldMk cId="3427697012" sldId="351"/>
        </pc:sldMkLst>
        <pc:spChg chg="mod">
          <ac:chgData name="Rebecca Tosta" userId="47fc493c3fec3424" providerId="LiveId" clId="{76477408-3EAF-4627-871B-120E6BBA2BD5}" dt="2024-12-08T13:53:23.206" v="2070" actId="20577"/>
          <ac:spMkLst>
            <pc:docMk/>
            <pc:sldMk cId="3427697012" sldId="351"/>
            <ac:spMk id="2" creationId="{A1EB8D96-9EED-46D6-B9E6-518EF6DCB92A}"/>
          </ac:spMkLst>
        </pc:spChg>
        <pc:spChg chg="mod">
          <ac:chgData name="Rebecca Tosta" userId="47fc493c3fec3424" providerId="LiveId" clId="{76477408-3EAF-4627-871B-120E6BBA2BD5}" dt="2024-12-08T14:06:43.742" v="2476" actId="20577"/>
          <ac:spMkLst>
            <pc:docMk/>
            <pc:sldMk cId="3427697012" sldId="351"/>
            <ac:spMk id="3" creationId="{64FD635C-DAB2-4FE1-946A-656F58BF1925}"/>
          </ac:spMkLst>
        </pc:spChg>
        <pc:spChg chg="del">
          <ac:chgData name="Rebecca Tosta" userId="47fc493c3fec3424" providerId="LiveId" clId="{76477408-3EAF-4627-871B-120E6BBA2BD5}" dt="2024-12-08T13:52:27.766" v="2052"/>
          <ac:spMkLst>
            <pc:docMk/>
            <pc:sldMk cId="3427697012" sldId="351"/>
            <ac:spMk id="5" creationId="{C4D05255-B3D0-415D-994E-0FC8F6A8B07E}"/>
          </ac:spMkLst>
        </pc:spChg>
        <pc:spChg chg="add del mod">
          <ac:chgData name="Rebecca Tosta" userId="47fc493c3fec3424" providerId="LiveId" clId="{76477408-3EAF-4627-871B-120E6BBA2BD5}" dt="2024-12-08T13:53:00.636" v="2056"/>
          <ac:spMkLst>
            <pc:docMk/>
            <pc:sldMk cId="3427697012" sldId="351"/>
            <ac:spMk id="9" creationId="{C8276B98-1708-40F3-AC10-31AB6200CFA2}"/>
          </ac:spMkLst>
        </pc:spChg>
        <pc:picChg chg="add del mod">
          <ac:chgData name="Rebecca Tosta" userId="47fc493c3fec3424" providerId="LiveId" clId="{76477408-3EAF-4627-871B-120E6BBA2BD5}" dt="2024-12-08T13:52:35.680" v="2055" actId="478"/>
          <ac:picMkLst>
            <pc:docMk/>
            <pc:sldMk cId="3427697012" sldId="351"/>
            <ac:picMk id="7" creationId="{C515BDEC-BD72-4822-A530-A0F720060E3D}"/>
          </ac:picMkLst>
        </pc:picChg>
        <pc:picChg chg="add mod">
          <ac:chgData name="Rebecca Tosta" userId="47fc493c3fec3424" providerId="LiveId" clId="{76477408-3EAF-4627-871B-120E6BBA2BD5}" dt="2024-12-08T13:55:07.734" v="2185" actId="14100"/>
          <ac:picMkLst>
            <pc:docMk/>
            <pc:sldMk cId="3427697012" sldId="351"/>
            <ac:picMk id="11" creationId="{5AFB3133-4541-464A-8FF7-9191A06AEE26}"/>
          </ac:picMkLst>
        </pc:picChg>
      </pc:sldChg>
      <pc:sldChg chg="modSp new mod">
        <pc:chgData name="Rebecca Tosta" userId="47fc493c3fec3424" providerId="LiveId" clId="{76477408-3EAF-4627-871B-120E6BBA2BD5}" dt="2024-12-08T14:14:14.646" v="2529" actId="20577"/>
        <pc:sldMkLst>
          <pc:docMk/>
          <pc:sldMk cId="363599719" sldId="352"/>
        </pc:sldMkLst>
        <pc:spChg chg="mod">
          <ac:chgData name="Rebecca Tosta" userId="47fc493c3fec3424" providerId="LiveId" clId="{76477408-3EAF-4627-871B-120E6BBA2BD5}" dt="2024-12-08T14:13:57.332" v="2489" actId="20577"/>
          <ac:spMkLst>
            <pc:docMk/>
            <pc:sldMk cId="363599719" sldId="352"/>
            <ac:spMk id="2" creationId="{CAB8DE43-17DE-4C97-9AC7-471D16AC15C7}"/>
          </ac:spMkLst>
        </pc:spChg>
        <pc:spChg chg="mod">
          <ac:chgData name="Rebecca Tosta" userId="47fc493c3fec3424" providerId="LiveId" clId="{76477408-3EAF-4627-871B-120E6BBA2BD5}" dt="2024-12-08T14:14:14.646" v="2529" actId="20577"/>
          <ac:spMkLst>
            <pc:docMk/>
            <pc:sldMk cId="363599719" sldId="352"/>
            <ac:spMk id="3" creationId="{7E68A15A-A2D9-4C59-9374-305DD412659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3D2E275-B3B1-4A98-9807-BF2BEB2849A0}" type="datetime1">
              <a:rPr lang="de-DE" smtClean="0"/>
              <a:t>08.12.2024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9E9D563E-BCB2-465B-8A3C-AC86CE64F69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fld id="{769EE9FE-C7F7-4791-B5A9-5EF1007D921C}" type="datetime1">
              <a:rPr lang="de-DE" smtClean="0"/>
              <a:pPr/>
              <a:t>08.12.2024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8B990660-4B7D-4C11-96DB-B19FFA8CA93C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5897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1933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06147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91274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254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B990660-4B7D-4C11-96DB-B19FFA8CA93C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45341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de-DE" sz="4000" b="1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 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pt-BR"/>
              <a:t>"Oportunidade! Ausbildung" por Rebecca Monteiro Tosta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pt-BR"/>
              <a:t>"Oportunidade! Ausbildung" por Rebecca Monteiro Tosta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 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 </a:t>
            </a:r>
          </a:p>
          <a:p>
            <a:pPr lvl="3" rtl="0"/>
            <a:r>
              <a:rPr lang="de-DE"/>
              <a:t>Vierte Ebene </a:t>
            </a:r>
          </a:p>
          <a:p>
            <a:pPr lvl="4" rtl="0"/>
            <a:r>
              <a:rPr lang="de-DE"/>
              <a:t>Fünfte Ebene </a:t>
            </a:r>
          </a:p>
          <a:p>
            <a:pPr lvl="0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grpSp>
        <p:nvGrpSpPr>
          <p:cNvPr id="815" name="Gruppieren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de-DE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 </a:t>
            </a:r>
          </a:p>
          <a:p>
            <a:pPr lvl="3" rtl="0"/>
            <a:r>
              <a:rPr lang="de-DE"/>
              <a:t>Vierte Ebene </a:t>
            </a:r>
          </a:p>
          <a:p>
            <a:pPr lvl="4" rtl="0"/>
            <a:r>
              <a:rPr lang="de-DE"/>
              <a:t>Fünfte Ebene </a:t>
            </a:r>
          </a:p>
          <a:p>
            <a:pPr lvl="0"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pt-BR"/>
              <a:t>"Oportunidade! Ausbildung" por Rebecca Monteiro Tosta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de-DE" sz="40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de-DE" sz="2800"/>
            </a:lvl1pPr>
            <a:lvl2pPr marL="457200" indent="0">
              <a:buNone/>
              <a:defRPr lang="de-DE" sz="2400"/>
            </a:lvl2pPr>
            <a:lvl3pPr marL="914400" indent="0">
              <a:buNone/>
              <a:defRPr lang="de-DE" sz="2000"/>
            </a:lvl3pPr>
            <a:lvl4pPr marL="1371600" indent="0">
              <a:buNone/>
              <a:defRPr lang="de-DE" sz="1800"/>
            </a:lvl4pPr>
            <a:lvl5pPr marL="1828800" indent="0">
              <a:buNone/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de-DE" sz="400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675" name="Textplatzhalt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de-DE" sz="2800"/>
            </a:lvl1pPr>
            <a:lvl2pPr marL="457200" indent="0">
              <a:lnSpc>
                <a:spcPts val="2400"/>
              </a:lnSpc>
              <a:buNone/>
              <a:defRPr lang="de-DE" sz="2000"/>
            </a:lvl2pPr>
            <a:lvl3pPr marL="914400" indent="0">
              <a:lnSpc>
                <a:spcPts val="2400"/>
              </a:lnSpc>
              <a:buNone/>
              <a:defRPr lang="de-DE" sz="2000"/>
            </a:lvl3pPr>
            <a:lvl4pPr marL="1371600" indent="0">
              <a:lnSpc>
                <a:spcPts val="2400"/>
              </a:lnSpc>
              <a:buNone/>
              <a:defRPr lang="de-DE" sz="2000"/>
            </a:lvl4pPr>
            <a:lvl5pPr marL="1828800" indent="0">
              <a:lnSpc>
                <a:spcPts val="2400"/>
              </a:lnSpc>
              <a:buNone/>
              <a:defRPr lang="de-DE" sz="2000"/>
            </a:lvl5pPr>
          </a:lstStyle>
          <a:p>
            <a:pPr lvl="0" rtl="0"/>
            <a:r>
              <a:rPr lang="de-DE"/>
              <a:t>Klicken Sie, um Text hinzuzufügen.</a:t>
            </a:r>
          </a:p>
        </p:txBody>
      </p:sp>
      <p:pic>
        <p:nvPicPr>
          <p:cNvPr id="7" name="Grafik 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  <a:lvl6pPr marL="1600200">
              <a:defRPr lang="de-DE"/>
            </a:lvl6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4" rtl="0"/>
            <a:r>
              <a:rPr lang="de-DE"/>
              <a:t>Vierte Ebene</a:t>
            </a:r>
          </a:p>
          <a:p>
            <a:pPr lvl="5" rtl="0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pt-BR"/>
              <a:t>"Oportunidade! Ausbildung" por Rebecca Monteiro Tosta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KLICKEN, UM TITEL hinzuzufügen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de-DE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de-DE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de-DE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de-DE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1" name="Inhaltsplatzhalt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de-DE"/>
            </a:lvl1pPr>
          </a:lstStyle>
          <a:p>
            <a:pPr rtl="0"/>
            <a:r>
              <a:rPr lang="pt-BR"/>
              <a:t>"Oportunidade! Ausbildung" por Rebecca Monteiro Tosta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inhalt und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de-DE" sz="2000"/>
            </a:lvl1pPr>
          </a:lstStyle>
          <a:p>
            <a:pPr rtl="0"/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de-DE" sz="2800" baseline="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de-DE" sz="14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de-DE"/>
            </a:lvl1pPr>
            <a:lvl2pPr>
              <a:spcBef>
                <a:spcPts val="0"/>
              </a:spcBef>
              <a:spcAft>
                <a:spcPts val="600"/>
              </a:spcAft>
              <a:defRPr lang="de-DE"/>
            </a:lvl2pPr>
            <a:lvl3pPr>
              <a:spcBef>
                <a:spcPts val="0"/>
              </a:spcBef>
              <a:spcAft>
                <a:spcPts val="600"/>
              </a:spcAft>
              <a:defRPr lang="de-DE"/>
            </a:lvl3pPr>
            <a:lvl4pPr>
              <a:spcBef>
                <a:spcPts val="0"/>
              </a:spcBef>
              <a:spcAft>
                <a:spcPts val="600"/>
              </a:spcAft>
              <a:defRPr lang="de-DE" sz="2000"/>
            </a:lvl4pPr>
            <a:lvl5pPr>
              <a:spcBef>
                <a:spcPts val="0"/>
              </a:spcBef>
              <a:spcAft>
                <a:spcPts val="600"/>
              </a:spcAft>
              <a:defRPr lang="de-DE" sz="2000"/>
            </a:lvl5pPr>
          </a:lstStyle>
          <a:p>
            <a:pPr lvl="0" rtl="0"/>
            <a:r>
              <a:rPr lang="de-DE"/>
              <a:t>Klicken, um Inhalt hinzuzufügen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oliennummernplatzhalt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de-DE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de-DE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"Oportunidade! Ausbildung" por Rebecca Monteiro Tosta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de-DE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ebecca-monteiro-tost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mf.de/DE/Startseite/startseite_node.html" TargetMode="External"/><Relationship Id="rId3" Type="http://schemas.openxmlformats.org/officeDocument/2006/relationships/hyperlink" Target="https://planet-beruf.de/schuelerinnen/berufe-finden/a-z" TargetMode="External"/><Relationship Id="rId7" Type="http://schemas.openxmlformats.org/officeDocument/2006/relationships/hyperlink" Target="https://www.baf&#246;g.de/bafoeg/de/home/home_node.html" TargetMode="External"/><Relationship Id="rId2" Type="http://schemas.openxmlformats.org/officeDocument/2006/relationships/hyperlink" Target="https://www.gesetze-im-internet.de/bbig_2005/BJNR09311000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ndwerkskammer.de/artikel/ausbildung-5620,0,5.html" TargetMode="External"/><Relationship Id="rId5" Type="http://schemas.openxmlformats.org/officeDocument/2006/relationships/hyperlink" Target="https://www.ihk.de/themen/ausbildung/ausbildung-index-5532188" TargetMode="External"/><Relationship Id="rId4" Type="http://schemas.openxmlformats.org/officeDocument/2006/relationships/hyperlink" Target="https://www.europe-for-you.org/" TargetMode="External"/><Relationship Id="rId9" Type="http://schemas.openxmlformats.org/officeDocument/2006/relationships/hyperlink" Target="https://de.wikipedia.org/wiki/Knig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Oportunidade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Ausbildung</a:t>
            </a:r>
            <a:br>
              <a:rPr lang="de-DE" dirty="0"/>
            </a:br>
            <a:r>
              <a:rPr lang="de-DE" sz="1400" b="0" i="1" dirty="0"/>
              <a:t>por Rebecca Monteiro Tosta</a:t>
            </a:r>
            <a:endParaRPr lang="de-DE" b="0" i="1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3" y="1334288"/>
            <a:ext cx="5775656" cy="209471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Muito </a:t>
            </a:r>
            <a:r>
              <a:rPr lang="de-DE" dirty="0" err="1"/>
              <a:t>Obrigada</a:t>
            </a:r>
            <a:r>
              <a:rPr lang="de-DE" dirty="0"/>
              <a:t>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3429000"/>
            <a:ext cx="7616198" cy="2346960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Rebecca Monteiro Tosta</a:t>
            </a:r>
          </a:p>
          <a:p>
            <a:pPr rtl="0"/>
            <a:r>
              <a:rPr lang="de-DE" dirty="0">
                <a:hlinkClick r:id="rId3"/>
              </a:rPr>
              <a:t>https://www.linkedin.com/in/rebecca-monteiro-tosta/</a:t>
            </a:r>
            <a:endParaRPr lang="de-DE" dirty="0"/>
          </a:p>
          <a:p>
            <a:pPr rtl="0"/>
            <a:r>
              <a:rPr lang="de-DE" dirty="0"/>
              <a:t>e no </a:t>
            </a:r>
            <a:r>
              <a:rPr lang="de-DE" dirty="0" err="1"/>
              <a:t>grupo</a:t>
            </a:r>
            <a:r>
              <a:rPr lang="de-DE" dirty="0"/>
              <a:t> „Ich bin dabei“ no WhatsApp.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Agenda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Quem</a:t>
            </a:r>
            <a:r>
              <a:rPr lang="de-DE" dirty="0"/>
              <a:t> é Rebecca Monteiro Tosta: breve </a:t>
            </a:r>
            <a:r>
              <a:rPr lang="de-DE" dirty="0" err="1"/>
              <a:t>Biografia</a:t>
            </a:r>
            <a:endParaRPr lang="de-DE" dirty="0"/>
          </a:p>
          <a:p>
            <a:pPr rtl="0"/>
            <a:r>
              <a:rPr lang="de-DE" dirty="0"/>
              <a:t>Ausbildung: o que é?</a:t>
            </a:r>
          </a:p>
          <a:p>
            <a:pPr rtl="0"/>
            <a:r>
              <a:rPr lang="de-DE" dirty="0" err="1"/>
              <a:t>Pré</a:t>
            </a:r>
            <a:r>
              <a:rPr lang="de-DE" dirty="0"/>
              <a:t>-Ausbildung</a:t>
            </a:r>
          </a:p>
          <a:p>
            <a:pPr rtl="0"/>
            <a:r>
              <a:rPr lang="de-DE" dirty="0"/>
              <a:t>Durante o Ausbildung</a:t>
            </a:r>
          </a:p>
          <a:p>
            <a:pPr rtl="0"/>
            <a:r>
              <a:rPr lang="de-DE" dirty="0" err="1"/>
              <a:t>Pós</a:t>
            </a:r>
            <a:r>
              <a:rPr lang="de-DE" dirty="0"/>
              <a:t>-Ausbildung</a:t>
            </a:r>
          </a:p>
          <a:p>
            <a:pPr rtl="0"/>
            <a:r>
              <a:rPr lang="de-DE" dirty="0"/>
              <a:t>Links </a:t>
            </a:r>
            <a:r>
              <a:rPr lang="de-DE" dirty="0" err="1"/>
              <a:t>úteis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FBDF91-1343-47A1-939A-54EF7640A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"Oportunidade! Ausbildung" por Rebecca Monteiro Tosta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58D6DC-7F9A-4084-9593-0C27C383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smtClean="0"/>
              <a:pPr rtl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3D78D4D-6003-42D0-98BE-30CC83C3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1" y="1464733"/>
            <a:ext cx="11878732" cy="50715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49D495-4A0D-4E22-89E7-080DF2C2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Breve </a:t>
            </a:r>
            <a:r>
              <a:rPr lang="de-DE" dirty="0" err="1"/>
              <a:t>Biografia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2062DD-964E-4D26-BD9E-DB3EEE7A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smtClean="0"/>
              <a:pPr rtl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417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Conceito</a:t>
            </a:r>
            <a:r>
              <a:rPr lang="de-DE" dirty="0"/>
              <a:t> e </a:t>
            </a:r>
            <a:r>
              <a:rPr lang="de-DE" dirty="0" err="1"/>
              <a:t>Definição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marL="0" indent="0" rtl="0">
              <a:buNone/>
            </a:pPr>
            <a:r>
              <a:rPr lang="de-DE" dirty="0"/>
              <a:t>Segundo a </a:t>
            </a:r>
            <a:r>
              <a:rPr lang="de-DE" dirty="0" err="1"/>
              <a:t>lei</a:t>
            </a:r>
            <a:r>
              <a:rPr lang="de-DE" dirty="0"/>
              <a:t> BBiG – Berufsbildungsgesetz - Teil 1, § 1 Absatz (3):</a:t>
            </a:r>
            <a:endParaRPr lang="pt-BR" dirty="0"/>
          </a:p>
          <a:p>
            <a:pPr marL="457200" lvl="1" indent="0">
              <a:buNone/>
            </a:pPr>
            <a:r>
              <a:rPr lang="pt-BR" dirty="0"/>
              <a:t>“O treinamento vocacional deve transmitir as habilidades, os conhecimentos e as capacidades vocacionais (competência vocacional) necessários para o desempenho de uma atividade ocupacional qualificada em um mundo do trabalho em constante mudança, em um programa de treinamento estruturado. Ele também deve facilitar a aquisição da experiência profissional necessária.”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2FD493-C124-4B5D-A976-0473FA63B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"Oportunidade! Ausbildung" por Rebecca Monteiro Tosta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85B15D-E04C-43D3-9958-869F9F26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smtClean="0"/>
              <a:pPr rtl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874" y="1780371"/>
            <a:ext cx="5864352" cy="81381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Pré</a:t>
            </a:r>
            <a:r>
              <a:rPr lang="de-DE" dirty="0"/>
              <a:t> Ausbildung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127" y="2594187"/>
            <a:ext cx="5864225" cy="3772746"/>
          </a:xfrm>
        </p:spPr>
        <p:txBody>
          <a:bodyPr rtlCol="0">
            <a:normAutofit lnSpcReduction="10000"/>
          </a:bodyPr>
          <a:lstStyle>
            <a:defPPr>
              <a:defRPr lang="de-DE"/>
            </a:defPPr>
          </a:lstStyle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de-DE" dirty="0" err="1"/>
              <a:t>Certificado</a:t>
            </a:r>
            <a:r>
              <a:rPr lang="de-DE" dirty="0"/>
              <a:t> B2 ou C1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de-DE" dirty="0" err="1"/>
              <a:t>Sonho</a:t>
            </a:r>
            <a:r>
              <a:rPr lang="de-DE" dirty="0"/>
              <a:t> x </a:t>
            </a:r>
            <a:r>
              <a:rPr lang="de-DE" dirty="0" err="1"/>
              <a:t>Realidade</a:t>
            </a:r>
            <a:endParaRPr lang="de-DE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de-DE" dirty="0" err="1"/>
              <a:t>Vocação</a:t>
            </a:r>
            <a:r>
              <a:rPr lang="de-DE" dirty="0"/>
              <a:t> regional x </a:t>
            </a:r>
            <a:r>
              <a:rPr lang="de-DE" dirty="0" err="1"/>
              <a:t>pessoal</a:t>
            </a:r>
            <a:endParaRPr lang="de-DE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de-DE" dirty="0"/>
              <a:t>Tempo integral x </a:t>
            </a:r>
            <a:r>
              <a:rPr lang="de-DE" dirty="0" err="1"/>
              <a:t>parcial</a:t>
            </a:r>
            <a:endParaRPr lang="de-DE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de-DE" dirty="0" err="1"/>
              <a:t>Salário</a:t>
            </a:r>
            <a:r>
              <a:rPr lang="de-DE" dirty="0"/>
              <a:t> x </a:t>
            </a:r>
            <a:r>
              <a:rPr lang="de-DE" dirty="0" err="1"/>
              <a:t>ajuda</a:t>
            </a:r>
            <a:r>
              <a:rPr lang="de-DE" dirty="0"/>
              <a:t> de </a:t>
            </a:r>
            <a:r>
              <a:rPr lang="de-DE" dirty="0" err="1"/>
              <a:t>custo</a:t>
            </a:r>
            <a:endParaRPr lang="de-DE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de-DE" dirty="0" err="1"/>
              <a:t>Preparação</a:t>
            </a:r>
            <a:r>
              <a:rPr lang="de-DE" dirty="0"/>
              <a:t> </a:t>
            </a:r>
            <a:r>
              <a:rPr lang="de-DE" dirty="0" err="1"/>
              <a:t>para</a:t>
            </a:r>
            <a:r>
              <a:rPr lang="de-DE" dirty="0"/>
              <a:t> o </a:t>
            </a:r>
            <a:r>
              <a:rPr lang="de-DE" dirty="0" err="1"/>
              <a:t>processo</a:t>
            </a:r>
            <a:r>
              <a:rPr lang="de-DE" dirty="0"/>
              <a:t> </a:t>
            </a:r>
            <a:r>
              <a:rPr lang="de-DE" dirty="0" err="1"/>
              <a:t>seletivo</a:t>
            </a:r>
            <a:endParaRPr lang="de-DE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de-DE" dirty="0"/>
              <a:t>Rede de </a:t>
            </a:r>
            <a:r>
              <a:rPr lang="de-DE" dirty="0" err="1"/>
              <a:t>apoio</a:t>
            </a: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D5EF2F6-7DED-4BFA-9B83-A210A460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2"/>
            <a:ext cx="4563533" cy="65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789655"/>
            <a:ext cx="5864352" cy="1213443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Durante o Ausbildung</a:t>
            </a: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A9176266-7407-489F-A357-D5AA1FCDA2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936" r="23936"/>
          <a:stretch>
            <a:fillRect/>
          </a:stretch>
        </p:blipFill>
        <p:spPr>
          <a:xfrm>
            <a:off x="7610475" y="0"/>
            <a:ext cx="4581525" cy="6602413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02014DF-970A-4E08-AAD8-491CBED8751E}"/>
              </a:ext>
            </a:extLst>
          </p:cNvPr>
          <p:cNvSpPr txBox="1"/>
          <p:nvPr/>
        </p:nvSpPr>
        <p:spPr>
          <a:xfrm>
            <a:off x="902208" y="2098027"/>
            <a:ext cx="58643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Gestão</a:t>
            </a:r>
            <a:r>
              <a:rPr lang="de-DE" sz="2800" dirty="0"/>
              <a:t> do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Bafög: é </a:t>
            </a:r>
            <a:r>
              <a:rPr lang="de-DE" sz="2800" dirty="0" err="1"/>
              <a:t>para</a:t>
            </a:r>
            <a:r>
              <a:rPr lang="de-DE" sz="2800" dirty="0"/>
              <a:t> mim?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Epo</a:t>
            </a:r>
            <a:r>
              <a:rPr lang="de-DE" sz="2800" dirty="0"/>
              <a:t>-Note: </a:t>
            </a:r>
            <a:r>
              <a:rPr lang="de-DE" sz="2800" dirty="0" err="1"/>
              <a:t>nota</a:t>
            </a:r>
            <a:r>
              <a:rPr lang="de-DE" sz="2800" dirty="0"/>
              <a:t> pelo </a:t>
            </a:r>
            <a:r>
              <a:rPr lang="de-DE" sz="2800" dirty="0" err="1"/>
              <a:t>esforço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Pegando</a:t>
            </a:r>
            <a:r>
              <a:rPr lang="de-DE" sz="2800" dirty="0"/>
              <a:t> um </a:t>
            </a:r>
            <a:r>
              <a:rPr lang="de-DE" sz="2800" dirty="0" err="1"/>
              <a:t>Atalho</a:t>
            </a: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Erasmus+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Knigge</a:t>
            </a:r>
          </a:p>
          <a:p>
            <a:endParaRPr lang="de-DE" sz="2800" dirty="0"/>
          </a:p>
          <a:p>
            <a:r>
              <a:rPr lang="de-DE" sz="2800" i="1" dirty="0"/>
              <a:t>„</a:t>
            </a:r>
            <a:r>
              <a:rPr lang="de-DE" sz="2800" i="1" dirty="0" err="1"/>
              <a:t>Feito</a:t>
            </a:r>
            <a:r>
              <a:rPr lang="de-DE" sz="2800" i="1" dirty="0"/>
              <a:t> é melhor que </a:t>
            </a:r>
            <a:r>
              <a:rPr lang="de-DE" sz="2800" i="1" dirty="0" err="1"/>
              <a:t>perfeito</a:t>
            </a:r>
            <a:r>
              <a:rPr lang="de-DE" sz="2800" i="1" dirty="0"/>
              <a:t>“ e „</a:t>
            </a:r>
            <a:r>
              <a:rPr lang="de-DE" sz="2800" i="1" dirty="0" err="1"/>
              <a:t>Quem</a:t>
            </a:r>
            <a:r>
              <a:rPr lang="de-DE" sz="2800" i="1" dirty="0"/>
              <a:t> </a:t>
            </a:r>
            <a:r>
              <a:rPr lang="de-DE" sz="2800" i="1" dirty="0" err="1"/>
              <a:t>tira</a:t>
            </a:r>
            <a:r>
              <a:rPr lang="de-DE" sz="2800" i="1" dirty="0"/>
              <a:t> 3 e 4 também </a:t>
            </a:r>
            <a:r>
              <a:rPr lang="de-DE" sz="2800" i="1" dirty="0" err="1"/>
              <a:t>passa</a:t>
            </a:r>
            <a:r>
              <a:rPr lang="de-DE" sz="2800" i="1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B8D96-9EED-46D6-B9E6-518EF6DC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Pós</a:t>
            </a:r>
            <a:r>
              <a:rPr lang="de-DE" dirty="0"/>
              <a:t> Ausbildung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FD635C-DAB2-4FE1-946A-656F58BF19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573106"/>
            <a:ext cx="10210800" cy="265573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 err="1"/>
              <a:t>Ficar</a:t>
            </a:r>
            <a:r>
              <a:rPr lang="de-DE" sz="2800" dirty="0"/>
              <a:t> ou </a:t>
            </a:r>
            <a:r>
              <a:rPr lang="de-DE" sz="2800" dirty="0" err="1"/>
              <a:t>partir</a:t>
            </a:r>
            <a:r>
              <a:rPr lang="de-DE" sz="28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Weiter- e Fortbildung, Studium, Zertifizierung, etc.</a:t>
            </a:r>
          </a:p>
          <a:p>
            <a:endParaRPr lang="de-DE" sz="2800" dirty="0"/>
          </a:p>
          <a:p>
            <a:r>
              <a:rPr lang="de-DE" sz="2800" i="1" dirty="0"/>
              <a:t>„O que está aqui </a:t>
            </a:r>
            <a:r>
              <a:rPr lang="de-DE" sz="2800" i="1" dirty="0" err="1"/>
              <a:t>dentro</a:t>
            </a:r>
            <a:r>
              <a:rPr lang="de-DE" sz="2800" i="1" dirty="0"/>
              <a:t> </a:t>
            </a:r>
            <a:r>
              <a:rPr lang="de-DE" sz="2800" i="1" dirty="0" err="1"/>
              <a:t>ninguém</a:t>
            </a:r>
            <a:r>
              <a:rPr lang="de-DE" sz="2800" i="1" dirty="0"/>
              <a:t> </a:t>
            </a:r>
            <a:r>
              <a:rPr lang="de-DE" sz="2800" i="1" dirty="0" err="1"/>
              <a:t>me</a:t>
            </a:r>
            <a:r>
              <a:rPr lang="de-DE" sz="2800" i="1" dirty="0"/>
              <a:t> </a:t>
            </a:r>
            <a:r>
              <a:rPr lang="de-DE" sz="2800" i="1" dirty="0" err="1"/>
              <a:t>tira</a:t>
            </a:r>
            <a:r>
              <a:rPr lang="de-DE" sz="2800" i="1" dirty="0"/>
              <a:t>“ e</a:t>
            </a:r>
          </a:p>
          <a:p>
            <a:r>
              <a:rPr lang="de-DE" sz="2800" i="1" dirty="0"/>
              <a:t>„</a:t>
            </a:r>
            <a:r>
              <a:rPr lang="de-DE" sz="2800" i="1" dirty="0" err="1"/>
              <a:t>Eu</a:t>
            </a:r>
            <a:r>
              <a:rPr lang="de-DE" sz="2800" i="1" dirty="0"/>
              <a:t> </a:t>
            </a:r>
            <a:r>
              <a:rPr lang="de-DE" sz="2800" i="1" dirty="0" err="1"/>
              <a:t>fiz</a:t>
            </a:r>
            <a:r>
              <a:rPr lang="de-DE" sz="2800" i="1" dirty="0"/>
              <a:t> o meu melhor: que é o que </a:t>
            </a:r>
            <a:r>
              <a:rPr lang="de-DE" sz="2800" i="1" dirty="0" err="1"/>
              <a:t>deu</a:t>
            </a:r>
            <a:r>
              <a:rPr lang="de-DE" sz="2800" i="1" dirty="0"/>
              <a:t> </a:t>
            </a:r>
            <a:r>
              <a:rPr lang="de-DE" sz="2800" i="1" dirty="0" err="1"/>
              <a:t>com</a:t>
            </a:r>
            <a:r>
              <a:rPr lang="de-DE" sz="2800" i="1" dirty="0"/>
              <a:t> o que </a:t>
            </a:r>
            <a:r>
              <a:rPr lang="de-DE" sz="2800" i="1" dirty="0" err="1"/>
              <a:t>eu</a:t>
            </a:r>
            <a:r>
              <a:rPr lang="de-DE" sz="2800" i="1" dirty="0"/>
              <a:t> </a:t>
            </a:r>
            <a:r>
              <a:rPr lang="de-DE" sz="2800" i="1" dirty="0" err="1"/>
              <a:t>tinha</a:t>
            </a:r>
            <a:r>
              <a:rPr lang="de-DE" sz="2800" i="1" dirty="0"/>
              <a:t>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C78182-966E-4188-AB76-F2598DF6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smtClean="0"/>
              <a:pPr rtl="0"/>
              <a:t>7</a:t>
            </a:fld>
            <a:endParaRPr lang="de-DE" dirty="0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5AFB3133-4541-464A-8FF7-9191A06AEE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4130" r="14130"/>
          <a:stretch>
            <a:fillRect/>
          </a:stretch>
        </p:blipFill>
        <p:spPr>
          <a:xfrm>
            <a:off x="2184400" y="4142867"/>
            <a:ext cx="10007600" cy="2468880"/>
          </a:xfrm>
        </p:spPr>
      </p:pic>
    </p:spTree>
    <p:extLst>
      <p:ext uri="{BB962C8B-B14F-4D97-AF65-F5344CB8AC3E}">
        <p14:creationId xmlns:p14="http://schemas.microsoft.com/office/powerpoint/2010/main" val="342769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B8DE43-17DE-4C97-9AC7-471D16AC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Perguntas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8A15A-A2D9-4C59-9374-305DD41265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Agora ou </a:t>
            </a:r>
            <a:r>
              <a:rPr lang="de-DE" dirty="0" err="1"/>
              <a:t>mais</a:t>
            </a:r>
            <a:r>
              <a:rPr lang="de-DE" dirty="0"/>
              <a:t> tarde.</a:t>
            </a:r>
          </a:p>
        </p:txBody>
      </p:sp>
    </p:spTree>
    <p:extLst>
      <p:ext uri="{BB962C8B-B14F-4D97-AF65-F5344CB8AC3E}">
        <p14:creationId xmlns:p14="http://schemas.microsoft.com/office/powerpoint/2010/main" val="36359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310E9-DABE-4625-9F02-19907876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 </a:t>
            </a:r>
            <a:r>
              <a:rPr lang="de-DE" dirty="0" err="1"/>
              <a:t>úteis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134D7E-068D-4E02-A733-3D5D62018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2" y="1520046"/>
            <a:ext cx="9511268" cy="4605562"/>
          </a:xfrm>
        </p:spPr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https://www.make-it-in-germany.com/de/studium-ausbildung/ausbildung-in-deutschland</a:t>
            </a:r>
          </a:p>
          <a:p>
            <a:r>
              <a:rPr lang="de-DE" dirty="0">
                <a:hlinkClick r:id="rId2"/>
              </a:rPr>
              <a:t>https://www.gesetze-im-internet.de/bbig_2005/BJNR093110005.html</a:t>
            </a:r>
            <a:endParaRPr lang="de-DE" dirty="0"/>
          </a:p>
          <a:p>
            <a:r>
              <a:rPr lang="de-DE" dirty="0">
                <a:hlinkClick r:id="rId3"/>
              </a:rPr>
              <a:t>https://planet-beruf.de/schuelerinnen/berufe-finden/a-z</a:t>
            </a:r>
            <a:endParaRPr lang="de-DE" dirty="0"/>
          </a:p>
          <a:p>
            <a:r>
              <a:rPr lang="de-DE" dirty="0">
                <a:hlinkClick r:id="rId4"/>
              </a:rPr>
              <a:t>https://www.europe-for-you.org/</a:t>
            </a:r>
            <a:endParaRPr lang="de-DE" dirty="0"/>
          </a:p>
          <a:p>
            <a:r>
              <a:rPr lang="de-DE" dirty="0">
                <a:hlinkClick r:id="rId5"/>
              </a:rPr>
              <a:t>https://www.ihk.de/themen/ausbildung/ausbildung-index-5532188</a:t>
            </a:r>
            <a:endParaRPr lang="de-DE" dirty="0"/>
          </a:p>
          <a:p>
            <a:r>
              <a:rPr lang="de-DE" dirty="0">
                <a:hlinkClick r:id="rId6"/>
              </a:rPr>
              <a:t>https://www.handwerkskammer.de/artikel/ausbildung-5620,0,5.html</a:t>
            </a:r>
            <a:endParaRPr lang="de-DE" dirty="0"/>
          </a:p>
          <a:p>
            <a:r>
              <a:rPr lang="de-DE" dirty="0">
                <a:hlinkClick r:id="rId7"/>
              </a:rPr>
              <a:t>https://www.xn--bafg-7qa.de/bafoeg/de/home/home_node.html</a:t>
            </a:r>
            <a:endParaRPr lang="de-DE" dirty="0"/>
          </a:p>
          <a:p>
            <a:r>
              <a:rPr lang="de-DE" dirty="0">
                <a:hlinkClick r:id="rId8"/>
              </a:rPr>
              <a:t>https://www.bamf.de/DE/Startseite/startseite_node.html</a:t>
            </a:r>
            <a:endParaRPr lang="de-DE" dirty="0"/>
          </a:p>
          <a:p>
            <a:r>
              <a:rPr lang="de-DE" dirty="0">
                <a:hlinkClick r:id="rId9"/>
              </a:rPr>
              <a:t>https://de.wikipedia.org/wiki/Knigge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E1816E-A7CD-474D-909C-BE20A083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"Oportunidade! Ausbildung" por Rebecca Monteiro Tosta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65A258-08C9-40B3-9390-9DE84C0E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smtClean="0"/>
              <a:pPr rtl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6328972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42511_TF16411248_Win32" id="{BA0B8D66-D66B-439B-A16C-724358E95992}" vid="{8BEFACD3-E35A-44FD-B3EA-29D825D78F8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Verkaufspräsentation Architektur</Template>
  <TotalTime>0</TotalTime>
  <Words>420</Words>
  <Application>Microsoft Office PowerPoint</Application>
  <PresentationFormat>Breitbild</PresentationFormat>
  <Paragraphs>67</Paragraphs>
  <Slides>10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Avenir Next LT Pro Light</vt:lpstr>
      <vt:lpstr>Calibri</vt:lpstr>
      <vt:lpstr>Posterama</vt:lpstr>
      <vt:lpstr>Benutzerdefiniert</vt:lpstr>
      <vt:lpstr>Oportunidade! Ausbildung por Rebecca Monteiro Tosta</vt:lpstr>
      <vt:lpstr>Agenda </vt:lpstr>
      <vt:lpstr>Breve Biografia</vt:lpstr>
      <vt:lpstr>Conceito e Definição</vt:lpstr>
      <vt:lpstr>Pré Ausbildung</vt:lpstr>
      <vt:lpstr>Durante o Ausbildung</vt:lpstr>
      <vt:lpstr>Pós Ausbildung</vt:lpstr>
      <vt:lpstr>Perguntas?</vt:lpstr>
      <vt:lpstr>Links úteis</vt:lpstr>
      <vt:lpstr>Muito 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Einfache Präsentation</dc:title>
  <dc:creator>Rebecca Tosta</dc:creator>
  <cp:lastModifiedBy>Rebecca Tosta</cp:lastModifiedBy>
  <cp:revision>14</cp:revision>
  <dcterms:created xsi:type="dcterms:W3CDTF">2024-12-08T10:47:35Z</dcterms:created>
  <dcterms:modified xsi:type="dcterms:W3CDTF">2024-12-08T14:15:19Z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